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69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228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0A2B1C-938B-4DD8-AB23-CECBF0BDE4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1285F66-40DF-4E02-8509-1374B8056ED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45F138A6-DF7B-46F5-A0F0-D2CF1A8C92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6042" y="234492"/>
            <a:ext cx="12192000" cy="6389016"/>
          </a:xfrm>
          <a:prstGeom prst="rect">
            <a:avLst/>
          </a:prstGeom>
        </p:spPr>
      </p:pic>
      <p:pic>
        <p:nvPicPr>
          <p:cNvPr id="7" name="Grafik 6" descr="Schneeflocke mit einfarbiger Füllung">
            <a:extLst>
              <a:ext uri="{FF2B5EF4-FFF2-40B4-BE49-F238E27FC236}">
                <a16:creationId xmlns:a16="http://schemas.microsoft.com/office/drawing/2014/main" id="{068C6D0B-5F46-4725-8E59-172FA6DA65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670884" y="1533037"/>
            <a:ext cx="425116" cy="431229"/>
          </a:xfrm>
          <a:prstGeom prst="rect">
            <a:avLst/>
          </a:prstGeom>
        </p:spPr>
      </p:pic>
      <p:pic>
        <p:nvPicPr>
          <p:cNvPr id="9" name="Grafik 8" descr="Schneeflocke mit einfarbiger Füllung">
            <a:extLst>
              <a:ext uri="{FF2B5EF4-FFF2-40B4-BE49-F238E27FC236}">
                <a16:creationId xmlns:a16="http://schemas.microsoft.com/office/drawing/2014/main" id="{F6769D82-B5CF-4BE6-9380-68A8498DA6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608002" y="1228182"/>
            <a:ext cx="553453" cy="549442"/>
          </a:xfrm>
          <a:prstGeom prst="rect">
            <a:avLst/>
          </a:prstGeom>
        </p:spPr>
      </p:pic>
      <p:pic>
        <p:nvPicPr>
          <p:cNvPr id="11" name="Grafik 10" descr="Schneeflocke mit einfarbiger Füllung">
            <a:extLst>
              <a:ext uri="{FF2B5EF4-FFF2-40B4-BE49-F238E27FC236}">
                <a16:creationId xmlns:a16="http://schemas.microsoft.com/office/drawing/2014/main" id="{9E679921-7294-4089-9775-AC15D88FFE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61610" y="995600"/>
            <a:ext cx="328862" cy="272716"/>
          </a:xfrm>
          <a:prstGeom prst="rect">
            <a:avLst/>
          </a:prstGeom>
        </p:spPr>
      </p:pic>
      <p:pic>
        <p:nvPicPr>
          <p:cNvPr id="12" name="Grafik 11" descr="Schneeflocke mit einfarbiger Füllung">
            <a:extLst>
              <a:ext uri="{FF2B5EF4-FFF2-40B4-BE49-F238E27FC236}">
                <a16:creationId xmlns:a16="http://schemas.microsoft.com/office/drawing/2014/main" id="{D1F18B05-D8DF-4DE1-B743-1B968878A2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768730" y="173710"/>
            <a:ext cx="553453" cy="549442"/>
          </a:xfrm>
          <a:prstGeom prst="rect">
            <a:avLst/>
          </a:prstGeom>
        </p:spPr>
      </p:pic>
      <p:pic>
        <p:nvPicPr>
          <p:cNvPr id="13" name="Grafik 12" descr="Schneeflocke mit einfarbiger Füllung">
            <a:extLst>
              <a:ext uri="{FF2B5EF4-FFF2-40B4-BE49-F238E27FC236}">
                <a16:creationId xmlns:a16="http://schemas.microsoft.com/office/drawing/2014/main" id="{8EEC4C87-437D-461A-AE54-B65BB201E5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08772" y="1268316"/>
            <a:ext cx="553453" cy="549442"/>
          </a:xfrm>
          <a:prstGeom prst="rect">
            <a:avLst/>
          </a:prstGeom>
        </p:spPr>
      </p:pic>
      <p:pic>
        <p:nvPicPr>
          <p:cNvPr id="14" name="Grafik 13" descr="Schneeflocke mit einfarbiger Füllung">
            <a:extLst>
              <a:ext uri="{FF2B5EF4-FFF2-40B4-BE49-F238E27FC236}">
                <a16:creationId xmlns:a16="http://schemas.microsoft.com/office/drawing/2014/main" id="{28765AF3-94C2-4009-BDC4-97667F1EE9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883442" y="2160056"/>
            <a:ext cx="553453" cy="549442"/>
          </a:xfrm>
          <a:prstGeom prst="rect">
            <a:avLst/>
          </a:prstGeom>
        </p:spPr>
      </p:pic>
      <p:pic>
        <p:nvPicPr>
          <p:cNvPr id="15" name="Grafik 14" descr="Schneeflocke mit einfarbiger Füllung">
            <a:extLst>
              <a:ext uri="{FF2B5EF4-FFF2-40B4-BE49-F238E27FC236}">
                <a16:creationId xmlns:a16="http://schemas.microsoft.com/office/drawing/2014/main" id="{29AAF971-F49F-43B4-91CF-29D7DEE26D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74085" y="257067"/>
            <a:ext cx="553453" cy="549442"/>
          </a:xfrm>
          <a:prstGeom prst="rect">
            <a:avLst/>
          </a:prstGeom>
        </p:spPr>
      </p:pic>
      <p:pic>
        <p:nvPicPr>
          <p:cNvPr id="16" name="Grafik 15" descr="Schneeflocke mit einfarbiger Füllung">
            <a:extLst>
              <a:ext uri="{FF2B5EF4-FFF2-40B4-BE49-F238E27FC236}">
                <a16:creationId xmlns:a16="http://schemas.microsoft.com/office/drawing/2014/main" id="{0C816C2B-B6C5-4743-8984-E049F8D539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403960" y="370899"/>
            <a:ext cx="553453" cy="549442"/>
          </a:xfrm>
          <a:prstGeom prst="rect">
            <a:avLst/>
          </a:prstGeom>
        </p:spPr>
      </p:pic>
      <p:pic>
        <p:nvPicPr>
          <p:cNvPr id="17" name="Grafik 16" descr="Schneeflocke mit einfarbiger Füllung">
            <a:extLst>
              <a:ext uri="{FF2B5EF4-FFF2-40B4-BE49-F238E27FC236}">
                <a16:creationId xmlns:a16="http://schemas.microsoft.com/office/drawing/2014/main" id="{F1130BAA-1F39-4F15-8716-6AE740C4D6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51120" y="323485"/>
            <a:ext cx="553453" cy="549442"/>
          </a:xfrm>
          <a:prstGeom prst="rect">
            <a:avLst/>
          </a:prstGeom>
        </p:spPr>
      </p:pic>
      <p:pic>
        <p:nvPicPr>
          <p:cNvPr id="18" name="Grafik 17" descr="Schneeflocke mit einfarbiger Füllung">
            <a:extLst>
              <a:ext uri="{FF2B5EF4-FFF2-40B4-BE49-F238E27FC236}">
                <a16:creationId xmlns:a16="http://schemas.microsoft.com/office/drawing/2014/main" id="{0495D550-AE96-4E35-8FEA-41658DFC59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84203" y="1852617"/>
            <a:ext cx="553453" cy="549442"/>
          </a:xfrm>
          <a:prstGeom prst="rect">
            <a:avLst/>
          </a:prstGeom>
        </p:spPr>
      </p:pic>
      <p:pic>
        <p:nvPicPr>
          <p:cNvPr id="19" name="Grafik 18" descr="Schneeflocke mit einfarbiger Füllung">
            <a:extLst>
              <a:ext uri="{FF2B5EF4-FFF2-40B4-BE49-F238E27FC236}">
                <a16:creationId xmlns:a16="http://schemas.microsoft.com/office/drawing/2014/main" id="{0148B478-2B66-491B-8AD1-C60D193A14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143623" y="205966"/>
            <a:ext cx="553453" cy="549442"/>
          </a:xfrm>
          <a:prstGeom prst="rect">
            <a:avLst/>
          </a:prstGeom>
        </p:spPr>
      </p:pic>
      <p:pic>
        <p:nvPicPr>
          <p:cNvPr id="20" name="Grafik 19" descr="Schneeflocke mit einfarbiger Füllung">
            <a:extLst>
              <a:ext uri="{FF2B5EF4-FFF2-40B4-BE49-F238E27FC236}">
                <a16:creationId xmlns:a16="http://schemas.microsoft.com/office/drawing/2014/main" id="{CFD5151C-DA0D-4A76-B4A2-871F5E23B8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305235" y="311792"/>
            <a:ext cx="553453" cy="549442"/>
          </a:xfrm>
          <a:prstGeom prst="rect">
            <a:avLst/>
          </a:prstGeom>
        </p:spPr>
      </p:pic>
      <p:pic>
        <p:nvPicPr>
          <p:cNvPr id="21" name="Grafik 20" descr="Schneeflocke mit einfarbiger Füllung">
            <a:extLst>
              <a:ext uri="{FF2B5EF4-FFF2-40B4-BE49-F238E27FC236}">
                <a16:creationId xmlns:a16="http://schemas.microsoft.com/office/drawing/2014/main" id="{E6C25DDB-14F5-407E-B957-3D0B640357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251032" y="1051561"/>
            <a:ext cx="553453" cy="549442"/>
          </a:xfrm>
          <a:prstGeom prst="rect">
            <a:avLst/>
          </a:prstGeom>
        </p:spPr>
      </p:pic>
      <p:pic>
        <p:nvPicPr>
          <p:cNvPr id="22" name="Grafik 21" descr="Schneeflocke mit einfarbiger Füllung">
            <a:extLst>
              <a:ext uri="{FF2B5EF4-FFF2-40B4-BE49-F238E27FC236}">
                <a16:creationId xmlns:a16="http://schemas.microsoft.com/office/drawing/2014/main" id="{888B9B1C-E0BF-489F-86AA-A8B97A9373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215075" y="883765"/>
            <a:ext cx="425116" cy="431229"/>
          </a:xfrm>
          <a:prstGeom prst="rect">
            <a:avLst/>
          </a:prstGeom>
        </p:spPr>
      </p:pic>
      <p:pic>
        <p:nvPicPr>
          <p:cNvPr id="23" name="Grafik 22" descr="Schneeflocke mit einfarbiger Füllung">
            <a:extLst>
              <a:ext uri="{FF2B5EF4-FFF2-40B4-BE49-F238E27FC236}">
                <a16:creationId xmlns:a16="http://schemas.microsoft.com/office/drawing/2014/main" id="{3D154BF2-F9C2-4DD9-8804-1D441CFE7F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45789" y="430005"/>
            <a:ext cx="425116" cy="431229"/>
          </a:xfrm>
          <a:prstGeom prst="rect">
            <a:avLst/>
          </a:prstGeom>
        </p:spPr>
      </p:pic>
      <p:pic>
        <p:nvPicPr>
          <p:cNvPr id="24" name="Grafik 23" descr="Schneeflocke mit einfarbiger Füllung">
            <a:extLst>
              <a:ext uri="{FF2B5EF4-FFF2-40B4-BE49-F238E27FC236}">
                <a16:creationId xmlns:a16="http://schemas.microsoft.com/office/drawing/2014/main" id="{D278A673-8AC6-41F3-A754-2F5068272D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735009" y="232817"/>
            <a:ext cx="425116" cy="431229"/>
          </a:xfrm>
          <a:prstGeom prst="rect">
            <a:avLst/>
          </a:prstGeom>
        </p:spPr>
      </p:pic>
      <p:pic>
        <p:nvPicPr>
          <p:cNvPr id="25" name="Grafik 24" descr="Schneeflocke mit einfarbiger Füllung">
            <a:extLst>
              <a:ext uri="{FF2B5EF4-FFF2-40B4-BE49-F238E27FC236}">
                <a16:creationId xmlns:a16="http://schemas.microsoft.com/office/drawing/2014/main" id="{F8949990-74BE-4D48-BED2-EBFB9F8C6E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564074" y="257067"/>
            <a:ext cx="425116" cy="431229"/>
          </a:xfrm>
          <a:prstGeom prst="rect">
            <a:avLst/>
          </a:prstGeom>
        </p:spPr>
      </p:pic>
      <p:pic>
        <p:nvPicPr>
          <p:cNvPr id="26" name="Grafik 25" descr="Schneeflocke mit einfarbiger Füllung">
            <a:extLst>
              <a:ext uri="{FF2B5EF4-FFF2-40B4-BE49-F238E27FC236}">
                <a16:creationId xmlns:a16="http://schemas.microsoft.com/office/drawing/2014/main" id="{21CDB23A-66EB-4C21-961B-BDCAF52699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39601" y="1970830"/>
            <a:ext cx="425116" cy="431229"/>
          </a:xfrm>
          <a:prstGeom prst="rect">
            <a:avLst/>
          </a:prstGeom>
        </p:spPr>
      </p:pic>
      <p:pic>
        <p:nvPicPr>
          <p:cNvPr id="27" name="Grafik 26" descr="Schneeflocke mit einfarbiger Füllung">
            <a:extLst>
              <a:ext uri="{FF2B5EF4-FFF2-40B4-BE49-F238E27FC236}">
                <a16:creationId xmlns:a16="http://schemas.microsoft.com/office/drawing/2014/main" id="{EE8F148D-A85C-465C-82DD-74EFF5C99F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221627" y="1249030"/>
            <a:ext cx="328862" cy="272716"/>
          </a:xfrm>
          <a:prstGeom prst="rect">
            <a:avLst/>
          </a:prstGeom>
        </p:spPr>
      </p:pic>
      <p:pic>
        <p:nvPicPr>
          <p:cNvPr id="28" name="Grafik 27" descr="Schneeflocke mit einfarbiger Füllung">
            <a:extLst>
              <a:ext uri="{FF2B5EF4-FFF2-40B4-BE49-F238E27FC236}">
                <a16:creationId xmlns:a16="http://schemas.microsoft.com/office/drawing/2014/main" id="{30593374-2FEF-4B65-811A-A921946E16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61224" y="979131"/>
            <a:ext cx="328862" cy="272716"/>
          </a:xfrm>
          <a:prstGeom prst="rect">
            <a:avLst/>
          </a:prstGeom>
        </p:spPr>
      </p:pic>
      <p:pic>
        <p:nvPicPr>
          <p:cNvPr id="29" name="Grafik 28" descr="Schneeflocke mit einfarbiger Füllung">
            <a:extLst>
              <a:ext uri="{FF2B5EF4-FFF2-40B4-BE49-F238E27FC236}">
                <a16:creationId xmlns:a16="http://schemas.microsoft.com/office/drawing/2014/main" id="{67A63182-8BDF-41AE-BF32-78B15921A6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677068" y="920341"/>
            <a:ext cx="328862" cy="272716"/>
          </a:xfrm>
          <a:prstGeom prst="rect">
            <a:avLst/>
          </a:prstGeom>
        </p:spPr>
      </p:pic>
      <p:pic>
        <p:nvPicPr>
          <p:cNvPr id="30" name="Grafik 29" descr="Schneeflocke mit einfarbiger Füllung">
            <a:extLst>
              <a:ext uri="{FF2B5EF4-FFF2-40B4-BE49-F238E27FC236}">
                <a16:creationId xmlns:a16="http://schemas.microsoft.com/office/drawing/2014/main" id="{C795C19D-F313-4577-AB4A-7D013CFB6C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flipV="1">
            <a:off x="7471504" y="2311285"/>
            <a:ext cx="328862" cy="371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967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0" dur="5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6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2" dur="5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8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2" dur="5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8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4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0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6" dur="3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3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imme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{78CBAA61-47A5-4DFF-9A56-B69DB46DDF93}TFb5ae2469-0bae-4978-b0e0-39dd046150ff7fe936fd-351d53a72ca4</Template>
  <TotalTime>0</TotalTime>
  <Words>0</Words>
  <Application>Microsoft Office PowerPoint</Application>
  <PresentationFormat>Breitbild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Himmel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Leonard Drtina</dc:creator>
  <cp:lastModifiedBy>Leonard Drtina</cp:lastModifiedBy>
  <cp:revision>5</cp:revision>
  <dcterms:created xsi:type="dcterms:W3CDTF">2025-12-08T12:50:26Z</dcterms:created>
  <dcterms:modified xsi:type="dcterms:W3CDTF">2025-12-08T13:29:55Z</dcterms:modified>
</cp:coreProperties>
</file>