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1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602F3DB-CDAC-437F-BDB1-FF392893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72"/>
            <a:ext cx="1225037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2A5D5F-0E80-4BF7-9BF2-7D5AB73CC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77" y="6888193"/>
            <a:ext cx="304800" cy="45719"/>
          </a:xfrm>
        </p:spPr>
        <p:txBody>
          <a:bodyPr/>
          <a:lstStyle/>
          <a:p>
            <a:r>
              <a:rPr lang="de-DE" dirty="0"/>
              <a:t>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87E861-D194-404E-A11B-03AE78721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9723" y="4800599"/>
            <a:ext cx="127002" cy="15239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pic>
        <p:nvPicPr>
          <p:cNvPr id="9" name="Grafik 8" descr="Schneeflocke mit einfarbiger Füllung">
            <a:extLst>
              <a:ext uri="{FF2B5EF4-FFF2-40B4-BE49-F238E27FC236}">
                <a16:creationId xmlns:a16="http://schemas.microsoft.com/office/drawing/2014/main" id="{4A343BFB-CFC3-4679-9C7A-9878AA828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0706" y="4505530"/>
            <a:ext cx="449662" cy="449662"/>
          </a:xfrm>
          <a:prstGeom prst="rect">
            <a:avLst/>
          </a:prstGeom>
        </p:spPr>
      </p:pic>
      <p:pic>
        <p:nvPicPr>
          <p:cNvPr id="10" name="Grafik 9" descr="Schneeflocke mit einfarbiger Füllung">
            <a:extLst>
              <a:ext uri="{FF2B5EF4-FFF2-40B4-BE49-F238E27FC236}">
                <a16:creationId xmlns:a16="http://schemas.microsoft.com/office/drawing/2014/main" id="{1953380E-A6B9-4D0F-840B-657DA920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7929" y="3257102"/>
            <a:ext cx="572223" cy="572223"/>
          </a:xfrm>
          <a:prstGeom prst="rect">
            <a:avLst/>
          </a:prstGeom>
        </p:spPr>
      </p:pic>
      <p:pic>
        <p:nvPicPr>
          <p:cNvPr id="11" name="Grafik 10" descr="Schneeflocke mit einfarbiger Füllung">
            <a:extLst>
              <a:ext uri="{FF2B5EF4-FFF2-40B4-BE49-F238E27FC236}">
                <a16:creationId xmlns:a16="http://schemas.microsoft.com/office/drawing/2014/main" id="{BB438FCE-39C2-48FF-B60B-3816D28D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266" y="2269993"/>
            <a:ext cx="572223" cy="572223"/>
          </a:xfrm>
          <a:prstGeom prst="rect">
            <a:avLst/>
          </a:prstGeom>
        </p:spPr>
      </p:pic>
      <p:pic>
        <p:nvPicPr>
          <p:cNvPr id="12" name="Grafik 11" descr="Schneeflocke mit einfarbiger Füllung">
            <a:extLst>
              <a:ext uri="{FF2B5EF4-FFF2-40B4-BE49-F238E27FC236}">
                <a16:creationId xmlns:a16="http://schemas.microsoft.com/office/drawing/2014/main" id="{9CD6C3A7-F866-4555-BFC1-DAEF0AA42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2087" y="1936041"/>
            <a:ext cx="484895" cy="484895"/>
          </a:xfrm>
          <a:prstGeom prst="rect">
            <a:avLst/>
          </a:prstGeom>
        </p:spPr>
      </p:pic>
      <p:pic>
        <p:nvPicPr>
          <p:cNvPr id="13" name="Grafik 12" descr="Schneeflocke mit einfarbiger Füllung">
            <a:extLst>
              <a:ext uri="{FF2B5EF4-FFF2-40B4-BE49-F238E27FC236}">
                <a16:creationId xmlns:a16="http://schemas.microsoft.com/office/drawing/2014/main" id="{0708BF73-F54F-4BA5-A548-A97DBEA10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5282" y="2475042"/>
            <a:ext cx="503768" cy="503768"/>
          </a:xfrm>
          <a:prstGeom prst="rect">
            <a:avLst/>
          </a:prstGeom>
        </p:spPr>
      </p:pic>
      <p:pic>
        <p:nvPicPr>
          <p:cNvPr id="14" name="Grafik 13" descr="Schneeflocke mit einfarbiger Füllung">
            <a:extLst>
              <a:ext uri="{FF2B5EF4-FFF2-40B4-BE49-F238E27FC236}">
                <a16:creationId xmlns:a16="http://schemas.microsoft.com/office/drawing/2014/main" id="{34F97EFF-E11F-4989-9B95-08517E199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6390" y="270203"/>
            <a:ext cx="390007" cy="390007"/>
          </a:xfrm>
          <a:prstGeom prst="rect">
            <a:avLst/>
          </a:prstGeom>
        </p:spPr>
      </p:pic>
      <p:pic>
        <p:nvPicPr>
          <p:cNvPr id="15" name="Grafik 14" descr="Schneeflocke mit einfarbiger Füllung">
            <a:extLst>
              <a:ext uri="{FF2B5EF4-FFF2-40B4-BE49-F238E27FC236}">
                <a16:creationId xmlns:a16="http://schemas.microsoft.com/office/drawing/2014/main" id="{84C4E61B-B088-48E1-87B9-A8514A2BE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4702" y="279210"/>
            <a:ext cx="762000" cy="762000"/>
          </a:xfrm>
          <a:prstGeom prst="rect">
            <a:avLst/>
          </a:prstGeom>
        </p:spPr>
      </p:pic>
      <p:pic>
        <p:nvPicPr>
          <p:cNvPr id="16" name="Grafik 15" descr="Schneeflocke mit einfarbiger Füllung">
            <a:extLst>
              <a:ext uri="{FF2B5EF4-FFF2-40B4-BE49-F238E27FC236}">
                <a16:creationId xmlns:a16="http://schemas.microsoft.com/office/drawing/2014/main" id="{B45F7049-C700-4714-A763-DD018C7D7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8011" y="272280"/>
            <a:ext cx="572223" cy="572223"/>
          </a:xfrm>
          <a:prstGeom prst="rect">
            <a:avLst/>
          </a:prstGeom>
        </p:spPr>
      </p:pic>
      <p:pic>
        <p:nvPicPr>
          <p:cNvPr id="17" name="Grafik 16" descr="Schneeflocke mit einfarbiger Füllung">
            <a:extLst>
              <a:ext uri="{FF2B5EF4-FFF2-40B4-BE49-F238E27FC236}">
                <a16:creationId xmlns:a16="http://schemas.microsoft.com/office/drawing/2014/main" id="{17B9F405-FDCB-45EF-860B-4797218A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3415" y="203010"/>
            <a:ext cx="914400" cy="914400"/>
          </a:xfrm>
          <a:prstGeom prst="rect">
            <a:avLst/>
          </a:prstGeom>
        </p:spPr>
      </p:pic>
      <p:pic>
        <p:nvPicPr>
          <p:cNvPr id="18" name="Grafik 17" descr="Schneeflocke mit einfarbiger Füllung">
            <a:extLst>
              <a:ext uri="{FF2B5EF4-FFF2-40B4-BE49-F238E27FC236}">
                <a16:creationId xmlns:a16="http://schemas.microsoft.com/office/drawing/2014/main" id="{AA917F9B-C870-4C98-80AD-55C11BC21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3300" y="3679823"/>
            <a:ext cx="659423" cy="659423"/>
          </a:xfrm>
          <a:prstGeom prst="rect">
            <a:avLst/>
          </a:prstGeom>
        </p:spPr>
      </p:pic>
      <p:pic>
        <p:nvPicPr>
          <p:cNvPr id="19" name="Grafik 18" descr="Schneeflocke mit einfarbiger Füllung">
            <a:extLst>
              <a:ext uri="{FF2B5EF4-FFF2-40B4-BE49-F238E27FC236}">
                <a16:creationId xmlns:a16="http://schemas.microsoft.com/office/drawing/2014/main" id="{D87135FC-BA5A-42A6-9F37-FEFEB474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459" y="1070570"/>
            <a:ext cx="607226" cy="607226"/>
          </a:xfrm>
          <a:prstGeom prst="rect">
            <a:avLst/>
          </a:prstGeom>
        </p:spPr>
      </p:pic>
      <p:pic>
        <p:nvPicPr>
          <p:cNvPr id="20" name="Grafik 19" descr="Schneeflocke mit einfarbiger Füllung">
            <a:extLst>
              <a:ext uri="{FF2B5EF4-FFF2-40B4-BE49-F238E27FC236}">
                <a16:creationId xmlns:a16="http://schemas.microsoft.com/office/drawing/2014/main" id="{80D468DD-0956-4EB7-89F1-329ABC75D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4384" y="1533071"/>
            <a:ext cx="503847" cy="503847"/>
          </a:xfrm>
          <a:prstGeom prst="rect">
            <a:avLst/>
          </a:prstGeom>
        </p:spPr>
      </p:pic>
      <p:pic>
        <p:nvPicPr>
          <p:cNvPr id="22" name="Grafik 21" descr="Schneeflocke mit einfarbiger Füllung">
            <a:extLst>
              <a:ext uri="{FF2B5EF4-FFF2-40B4-BE49-F238E27FC236}">
                <a16:creationId xmlns:a16="http://schemas.microsoft.com/office/drawing/2014/main" id="{755D1157-02B3-4FF9-88F5-EE2247CEF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3809" y="2556105"/>
            <a:ext cx="861523" cy="861523"/>
          </a:xfrm>
          <a:prstGeom prst="rect">
            <a:avLst/>
          </a:prstGeom>
        </p:spPr>
      </p:pic>
      <p:pic>
        <p:nvPicPr>
          <p:cNvPr id="24" name="Grafik 23" descr="Schneeflocke mit einfarbiger Füllung">
            <a:extLst>
              <a:ext uri="{FF2B5EF4-FFF2-40B4-BE49-F238E27FC236}">
                <a16:creationId xmlns:a16="http://schemas.microsoft.com/office/drawing/2014/main" id="{CBE82044-613C-4131-9E5E-30511CC8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3769" y="3478251"/>
            <a:ext cx="503768" cy="503768"/>
          </a:xfrm>
          <a:prstGeom prst="rect">
            <a:avLst/>
          </a:prstGeom>
        </p:spPr>
      </p:pic>
      <p:pic>
        <p:nvPicPr>
          <p:cNvPr id="25" name="Grafik 24" descr="Schneeflocke mit einfarbiger Füllung">
            <a:extLst>
              <a:ext uri="{FF2B5EF4-FFF2-40B4-BE49-F238E27FC236}">
                <a16:creationId xmlns:a16="http://schemas.microsoft.com/office/drawing/2014/main" id="{2B477B65-2A1C-4696-B925-9484F9E04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9459" y="3994757"/>
            <a:ext cx="401935" cy="401935"/>
          </a:xfrm>
          <a:prstGeom prst="rect">
            <a:avLst/>
          </a:prstGeom>
        </p:spPr>
      </p:pic>
      <p:pic>
        <p:nvPicPr>
          <p:cNvPr id="26" name="Grafik 25" descr="Schneeflocke mit einfarbiger Füllung">
            <a:extLst>
              <a:ext uri="{FF2B5EF4-FFF2-40B4-BE49-F238E27FC236}">
                <a16:creationId xmlns:a16="http://schemas.microsoft.com/office/drawing/2014/main" id="{7D150991-6E0A-4544-BF1F-6AD45EAD0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5444" y="3207741"/>
            <a:ext cx="914400" cy="914400"/>
          </a:xfrm>
          <a:prstGeom prst="rect">
            <a:avLst/>
          </a:prstGeom>
        </p:spPr>
      </p:pic>
      <p:pic>
        <p:nvPicPr>
          <p:cNvPr id="27" name="Grafik 26" descr="Schneeflocke mit einfarbiger Füllung">
            <a:extLst>
              <a:ext uri="{FF2B5EF4-FFF2-40B4-BE49-F238E27FC236}">
                <a16:creationId xmlns:a16="http://schemas.microsoft.com/office/drawing/2014/main" id="{5484CD58-5303-46F1-AC82-A122E9DDB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347" y="558391"/>
            <a:ext cx="914400" cy="914400"/>
          </a:xfrm>
          <a:prstGeom prst="rect">
            <a:avLst/>
          </a:prstGeom>
        </p:spPr>
      </p:pic>
      <p:pic>
        <p:nvPicPr>
          <p:cNvPr id="28" name="Grafik 27" descr="Schneeflocke mit einfarbiger Füllung">
            <a:extLst>
              <a:ext uri="{FF2B5EF4-FFF2-40B4-BE49-F238E27FC236}">
                <a16:creationId xmlns:a16="http://schemas.microsoft.com/office/drawing/2014/main" id="{D227F0B6-A6F4-4BBC-A876-9932FAFE2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0531" y="1448174"/>
            <a:ext cx="536857" cy="536857"/>
          </a:xfrm>
          <a:prstGeom prst="rect">
            <a:avLst/>
          </a:prstGeom>
        </p:spPr>
      </p:pic>
      <p:pic>
        <p:nvPicPr>
          <p:cNvPr id="30" name="Grafik 29" descr="Schneeflocke mit einfarbiger Füllung">
            <a:extLst>
              <a:ext uri="{FF2B5EF4-FFF2-40B4-BE49-F238E27FC236}">
                <a16:creationId xmlns:a16="http://schemas.microsoft.com/office/drawing/2014/main" id="{B12FBD08-284C-4A33-BC52-B794B3810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3237" y="1936042"/>
            <a:ext cx="620063" cy="620063"/>
          </a:xfrm>
          <a:prstGeom prst="rect">
            <a:avLst/>
          </a:prstGeom>
        </p:spPr>
      </p:pic>
      <p:pic>
        <p:nvPicPr>
          <p:cNvPr id="37" name="Grafik 36" descr="Schneeflocke mit einfarbiger Füllung">
            <a:extLst>
              <a:ext uri="{FF2B5EF4-FFF2-40B4-BE49-F238E27FC236}">
                <a16:creationId xmlns:a16="http://schemas.microsoft.com/office/drawing/2014/main" id="{62DC8FBA-6B81-4EDD-87EA-5DCD02E6E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7200" y="840350"/>
            <a:ext cx="914400" cy="914400"/>
          </a:xfrm>
          <a:prstGeom prst="rect">
            <a:avLst/>
          </a:prstGeom>
        </p:spPr>
      </p:pic>
      <p:pic>
        <p:nvPicPr>
          <p:cNvPr id="38" name="Grafik 37" descr="Schneeflocke mit einfarbiger Füllung">
            <a:extLst>
              <a:ext uri="{FF2B5EF4-FFF2-40B4-BE49-F238E27FC236}">
                <a16:creationId xmlns:a16="http://schemas.microsoft.com/office/drawing/2014/main" id="{6A85F8AD-A6BF-4858-AA98-3152A6D3A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600" y="3223411"/>
            <a:ext cx="914400" cy="914400"/>
          </a:xfrm>
          <a:prstGeom prst="rect">
            <a:avLst/>
          </a:prstGeom>
        </p:spPr>
      </p:pic>
      <p:pic>
        <p:nvPicPr>
          <p:cNvPr id="62" name="Grafik 61" descr="Schneeflocke mit einfarbiger Füllung">
            <a:extLst>
              <a:ext uri="{FF2B5EF4-FFF2-40B4-BE49-F238E27FC236}">
                <a16:creationId xmlns:a16="http://schemas.microsoft.com/office/drawing/2014/main" id="{DF58CF93-31A0-43E1-A329-599E6388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8343" y="1472791"/>
            <a:ext cx="503847" cy="50384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B5069B-9E11-E6FF-F8DA-9D0E42D08206}"/>
              </a:ext>
            </a:extLst>
          </p:cNvPr>
          <p:cNvSpPr/>
          <p:nvPr/>
        </p:nvSpPr>
        <p:spPr>
          <a:xfrm>
            <a:off x="-138520" y="6174889"/>
            <a:ext cx="763793" cy="6717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467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6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6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46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6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46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6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46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6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6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6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46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6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46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6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6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6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6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6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46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6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6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6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46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46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46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46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46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46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46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46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46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46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46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46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46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46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46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46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46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46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46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46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46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46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6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Organisch</vt:lpstr>
      <vt:lpstr>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</dc:creator>
  <cp:lastModifiedBy>Alexandra Albanese</cp:lastModifiedBy>
  <cp:revision>8</cp:revision>
  <dcterms:created xsi:type="dcterms:W3CDTF">2025-12-08T12:50:35Z</dcterms:created>
  <dcterms:modified xsi:type="dcterms:W3CDTF">2025-12-08T13:40:08Z</dcterms:modified>
</cp:coreProperties>
</file>