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FA36A7-0C6B-4300-8040-66349AFFE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1AF542-AC80-4B93-9710-B14C82CFEB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9A63CAF-1E79-48EF-9A06-B5AEE9C95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64" y="133637"/>
            <a:ext cx="12192000" cy="6446345"/>
          </a:xfrm>
          <a:prstGeom prst="rect">
            <a:avLst/>
          </a:prstGeom>
        </p:spPr>
      </p:pic>
      <p:pic>
        <p:nvPicPr>
          <p:cNvPr id="7" name="Grafik 6" descr="Schneeflocke mit einfarbiger Füllung">
            <a:extLst>
              <a:ext uri="{FF2B5EF4-FFF2-40B4-BE49-F238E27FC236}">
                <a16:creationId xmlns:a16="http://schemas.microsoft.com/office/drawing/2014/main" id="{D59A73DE-21D1-45D2-9514-C2850538E6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8103" y="2497311"/>
            <a:ext cx="1122948" cy="1089573"/>
          </a:xfrm>
          <a:prstGeom prst="rect">
            <a:avLst/>
          </a:prstGeom>
        </p:spPr>
      </p:pic>
      <p:pic>
        <p:nvPicPr>
          <p:cNvPr id="9" name="Grafik 8" descr="Schneeflocke mit einfarbiger Füllung">
            <a:extLst>
              <a:ext uri="{FF2B5EF4-FFF2-40B4-BE49-F238E27FC236}">
                <a16:creationId xmlns:a16="http://schemas.microsoft.com/office/drawing/2014/main" id="{DE859FB4-B67D-4A80-B3CF-81E1010C91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96790" y="3129684"/>
            <a:ext cx="914400" cy="914400"/>
          </a:xfrm>
          <a:prstGeom prst="rect">
            <a:avLst/>
          </a:prstGeom>
        </p:spPr>
      </p:pic>
      <p:pic>
        <p:nvPicPr>
          <p:cNvPr id="11" name="Grafik 10" descr="Schneeflocke mit einfarbiger Füllung">
            <a:extLst>
              <a:ext uri="{FF2B5EF4-FFF2-40B4-BE49-F238E27FC236}">
                <a16:creationId xmlns:a16="http://schemas.microsoft.com/office/drawing/2014/main" id="{587ACD96-F50D-46CD-ADC8-73AC3F92A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75955" y="194708"/>
            <a:ext cx="1419726" cy="1419726"/>
          </a:xfrm>
          <a:prstGeom prst="rect">
            <a:avLst/>
          </a:prstGeom>
        </p:spPr>
      </p:pic>
      <p:pic>
        <p:nvPicPr>
          <p:cNvPr id="12" name="Grafik 11" descr="Schneeflocke mit einfarbiger Füllung">
            <a:extLst>
              <a:ext uri="{FF2B5EF4-FFF2-40B4-BE49-F238E27FC236}">
                <a16:creationId xmlns:a16="http://schemas.microsoft.com/office/drawing/2014/main" id="{EC035422-B18D-401D-956D-82DC26A171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2739" y="3042097"/>
            <a:ext cx="1419726" cy="1419726"/>
          </a:xfrm>
          <a:prstGeom prst="rect">
            <a:avLst/>
          </a:prstGeom>
        </p:spPr>
      </p:pic>
      <p:pic>
        <p:nvPicPr>
          <p:cNvPr id="13" name="Grafik 12" descr="Schneeflocke mit einfarbiger Füllung">
            <a:extLst>
              <a:ext uri="{FF2B5EF4-FFF2-40B4-BE49-F238E27FC236}">
                <a16:creationId xmlns:a16="http://schemas.microsoft.com/office/drawing/2014/main" id="{248C3AA5-ECB1-4838-B835-43245DB157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71278" y="744618"/>
            <a:ext cx="1419726" cy="1419726"/>
          </a:xfrm>
          <a:prstGeom prst="rect">
            <a:avLst/>
          </a:prstGeom>
        </p:spPr>
      </p:pic>
      <p:pic>
        <p:nvPicPr>
          <p:cNvPr id="14" name="Grafik 13" descr="Schneeflocke mit einfarbiger Füllung">
            <a:extLst>
              <a:ext uri="{FF2B5EF4-FFF2-40B4-BE49-F238E27FC236}">
                <a16:creationId xmlns:a16="http://schemas.microsoft.com/office/drawing/2014/main" id="{D77436C4-7B94-4673-A86A-50B760458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82862" y="836417"/>
            <a:ext cx="1419726" cy="1419726"/>
          </a:xfrm>
          <a:prstGeom prst="rect">
            <a:avLst/>
          </a:prstGeom>
        </p:spPr>
      </p:pic>
      <p:pic>
        <p:nvPicPr>
          <p:cNvPr id="15" name="Grafik 14" descr="Schneeflocke mit einfarbiger Füllung">
            <a:extLst>
              <a:ext uri="{FF2B5EF4-FFF2-40B4-BE49-F238E27FC236}">
                <a16:creationId xmlns:a16="http://schemas.microsoft.com/office/drawing/2014/main" id="{D0915401-9565-4DC4-AE2B-5D790EFBAF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91201" y="1819886"/>
            <a:ext cx="1419726" cy="1419726"/>
          </a:xfrm>
          <a:prstGeom prst="rect">
            <a:avLst/>
          </a:prstGeom>
        </p:spPr>
      </p:pic>
      <p:pic>
        <p:nvPicPr>
          <p:cNvPr id="16" name="Grafik 15" descr="Schneeflocke mit einfarbiger Füllung">
            <a:extLst>
              <a:ext uri="{FF2B5EF4-FFF2-40B4-BE49-F238E27FC236}">
                <a16:creationId xmlns:a16="http://schemas.microsoft.com/office/drawing/2014/main" id="{62CFAA93-BDBA-4F7C-A2A5-11C2A2CF3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37033" y="1453146"/>
            <a:ext cx="1419726" cy="1419726"/>
          </a:xfrm>
          <a:prstGeom prst="rect">
            <a:avLst/>
          </a:prstGeom>
        </p:spPr>
      </p:pic>
      <p:pic>
        <p:nvPicPr>
          <p:cNvPr id="17" name="Grafik 16" descr="Schneeflocke mit einfarbiger Füllung">
            <a:extLst>
              <a:ext uri="{FF2B5EF4-FFF2-40B4-BE49-F238E27FC236}">
                <a16:creationId xmlns:a16="http://schemas.microsoft.com/office/drawing/2014/main" id="{BD9514DE-71B5-49F6-99C1-75EB6C2823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31332" y="1737938"/>
            <a:ext cx="1419726" cy="1419726"/>
          </a:xfrm>
          <a:prstGeom prst="rect">
            <a:avLst/>
          </a:prstGeom>
        </p:spPr>
      </p:pic>
      <p:pic>
        <p:nvPicPr>
          <p:cNvPr id="18" name="Grafik 17" descr="Schneeflocke mit einfarbiger Füllung">
            <a:extLst>
              <a:ext uri="{FF2B5EF4-FFF2-40B4-BE49-F238E27FC236}">
                <a16:creationId xmlns:a16="http://schemas.microsoft.com/office/drawing/2014/main" id="{27A7D970-81F7-443F-871B-657D4F8A1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33812" y="3499049"/>
            <a:ext cx="1419726" cy="1419726"/>
          </a:xfrm>
          <a:prstGeom prst="rect">
            <a:avLst/>
          </a:prstGeom>
        </p:spPr>
      </p:pic>
      <p:pic>
        <p:nvPicPr>
          <p:cNvPr id="19" name="Grafik 18" descr="Schneeflocke mit einfarbiger Füllung">
            <a:extLst>
              <a:ext uri="{FF2B5EF4-FFF2-40B4-BE49-F238E27FC236}">
                <a16:creationId xmlns:a16="http://schemas.microsoft.com/office/drawing/2014/main" id="{DFE9D935-0928-4B74-B8EB-F713CA31D5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65800" y="-19384"/>
            <a:ext cx="1419726" cy="141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86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4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4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{A0075453-7F3F-4274-A546-0BE123927790}TFb5ae2469-0bae-4978-b0e0-39dd046150ff7fe936fd-351d53a72ca4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Himmel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Jakob Lützenkirchen</dc:creator>
  <cp:lastModifiedBy>Jakob Lützenkirchen</cp:lastModifiedBy>
  <cp:revision>5</cp:revision>
  <dcterms:created xsi:type="dcterms:W3CDTF">2025-12-08T12:50:18Z</dcterms:created>
  <dcterms:modified xsi:type="dcterms:W3CDTF">2025-12-08T13:31:23Z</dcterms:modified>
</cp:coreProperties>
</file>